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cover-rocks.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The Rock That Remembers Everything</a:t>
            </a:r>
          </a:p>
          <a:p>
            <a:pPr algn="ctr">
              <a:defRPr sz="1500" i="1">
                <a:solidFill>
                  <a:srgbClr val="1A1A2E"/>
                </a:solidFill>
              </a:defRPr>
            </a:pPr>
            <a:r>
              <a:t>How Earth's Rocks Tell the Story of Millions of Years</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MS-ESS2-1, MS-ESS2-3</a:t>
            </a:r>
          </a:p>
          <a:p>
            <a:pPr algn="r">
              <a:defRPr sz="1200">
                <a:solidFill>
                  <a:srgbClr val="1A1A2E"/>
                </a:solidFill>
              </a:defRPr>
            </a:pPr>
            <a:r>
              <a:t>6th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Explain how heat, pressure, weathering, and time transform one rock type into another</a:t>
            </a:r>
          </a:p>
          <a:p>
            <a:pPr>
              <a:spcBef>
                <a:spcPts val="800"/>
              </a:spcBef>
              <a:defRPr sz="1600">
                <a:solidFill>
                  <a:srgbClr val="1A1A2E"/>
                </a:solidFill>
              </a:defRPr>
            </a:pPr>
            <a:r>
              <a:t>  *  Model how the rock cycle connects igneous, sedimentary, and metamorphic rocks</a:t>
            </a:r>
          </a:p>
          <a:p>
            <a:pPr>
              <a:spcBef>
                <a:spcPts val="800"/>
              </a:spcBef>
              <a:defRPr sz="1600">
                <a:solidFill>
                  <a:srgbClr val="1A1A2E"/>
                </a:solidFill>
              </a:defRPr>
            </a:pPr>
            <a:r>
              <a:t>  *  Interpret fossil evidence in sedimentary rock to reconstruct past environments</a:t>
            </a:r>
          </a:p>
          <a:p>
            <a:pPr>
              <a:spcBef>
                <a:spcPts val="800"/>
              </a:spcBef>
              <a:defRPr sz="1600">
                <a:solidFill>
                  <a:srgbClr val="1A1A2E"/>
                </a:solidFill>
              </a:defRPr>
            </a:pPr>
            <a:r>
              <a:t>  *  Connect the rock cycle to plate tectonics and large-scale Earth processes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Rock Cycle</a:t>
            </a:r>
          </a:p>
          <a:p>
            <a:pPr>
              <a:defRPr sz="1300" i="1">
                <a:solidFill>
                  <a:srgbClr val="1A1A2E"/>
                </a:solidFill>
              </a:defRPr>
            </a:pPr>
            <a:r>
              <a:t>     The continuous process by which rocks are created, broken down, and reformed into different types</a:t>
            </a:r>
          </a:p>
          <a:p>
            <a:pPr>
              <a:spcBef>
                <a:spcPts val="800"/>
              </a:spcBef>
              <a:defRPr sz="1500" b="1">
                <a:solidFill>
                  <a:srgbClr val="0D1B2A"/>
                </a:solidFill>
              </a:defRPr>
            </a:pPr>
            <a:r>
              <a:t>  Sedimentary Rock</a:t>
            </a:r>
          </a:p>
          <a:p>
            <a:pPr>
              <a:defRPr sz="1300" i="1">
                <a:solidFill>
                  <a:srgbClr val="1A1A2E"/>
                </a:solidFill>
              </a:defRPr>
            </a:pPr>
            <a:r>
              <a:t>     Rock formed from layers of compressed sediment, often containing fossils</a:t>
            </a:r>
          </a:p>
          <a:p>
            <a:pPr>
              <a:spcBef>
                <a:spcPts val="800"/>
              </a:spcBef>
              <a:defRPr sz="1500" b="1">
                <a:solidFill>
                  <a:srgbClr val="0D1B2A"/>
                </a:solidFill>
              </a:defRPr>
            </a:pPr>
            <a:r>
              <a:t>  Metamorphic Rock</a:t>
            </a:r>
          </a:p>
          <a:p>
            <a:pPr>
              <a:defRPr sz="1300" i="1">
                <a:solidFill>
                  <a:srgbClr val="1A1A2E"/>
                </a:solidFill>
              </a:defRPr>
            </a:pPr>
            <a:r>
              <a:t>     Rock that has been transformed by extreme heat and pressure without melting</a:t>
            </a:r>
          </a:p>
          <a:p>
            <a:pPr>
              <a:spcBef>
                <a:spcPts val="800"/>
              </a:spcBef>
              <a:defRPr sz="1500" b="1">
                <a:solidFill>
                  <a:srgbClr val="0D1B2A"/>
                </a:solidFill>
              </a:defRPr>
            </a:pPr>
            <a:r>
              <a:t>  Fossil</a:t>
            </a:r>
          </a:p>
          <a:p>
            <a:pPr>
              <a:defRPr sz="1300" i="1">
                <a:solidFill>
                  <a:srgbClr val="1A1A2E"/>
                </a:solidFill>
              </a:defRPr>
            </a:pPr>
            <a:r>
              <a:t>     Preserved remains or traces of ancient organisms found in sedimentary rock layers</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How can a rock on top of a mountain contain seashells from the bottom of an ancient ocean?</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How Earth's Rocks Tell the Story of Millions of Years. Today we'll build a MODEL to discover the answer!</a:t>
            </a:r>
          </a:p>
        </p:txBody>
      </p:sp>
      <p:pic>
        <p:nvPicPr>
          <p:cNvPr id="8" name="Picture 7" descr="landscape-rocks.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modeling-rocks.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Heat &amp; Pressure</a:t>
            </a:r>
          </a:p>
          <a:p>
            <a:pPr>
              <a:spcBef>
                <a:spcPts val="600"/>
              </a:spcBef>
              <a:defRPr sz="1600"/>
            </a:pPr>
            <a:r>
              <a:t>     *  Weathering Rate</a:t>
            </a:r>
          </a:p>
          <a:p>
            <a:pPr>
              <a:spcBef>
                <a:spcPts val="600"/>
              </a:spcBef>
              <a:defRPr sz="1600"/>
            </a:pPr>
            <a:r>
              <a:t>     *  Sediment Layers</a:t>
            </a:r>
          </a:p>
          <a:p>
            <a:pPr>
              <a:spcBef>
                <a:spcPts val="600"/>
              </a:spcBef>
              <a:defRPr sz="1600"/>
            </a:pPr>
            <a:r>
              <a:t>     *  Time</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discussion-rocks.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heat and pressure increase, what type of rock forms? When weathering rate increases, what happens to sediment layers?</a:t>
            </a:r>
          </a:p>
        </p:txBody>
      </p:sp>
      <p:pic>
        <p:nvPicPr>
          <p:cNvPr id="8" name="Picture 7" descr="discussion-rocks.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Mountain Builder</a:t>
            </a:r>
          </a:p>
          <a:p>
            <a:pPr>
              <a:defRPr sz="1400"/>
            </a:pPr>
            <a:r>
              <a:t>     Set Heat &amp; Pressure to maximum and observe rock transformation over millions of years</a:t>
            </a:r>
          </a:p>
          <a:p>
            <a:pPr>
              <a:spcBef>
                <a:spcPts val="1200"/>
              </a:spcBef>
              <a:defRPr sz="1600" b="1"/>
            </a:pPr>
            <a:r>
              <a:t>Erosion Machine</a:t>
            </a:r>
          </a:p>
          <a:p>
            <a:pPr>
              <a:defRPr sz="1400"/>
            </a:pPr>
            <a:r>
              <a:t>     Lock Weathering Rate to maximum and watch sediment layers build up</a:t>
            </a:r>
          </a:p>
          <a:p>
            <a:pPr>
              <a:spcBef>
                <a:spcPts val="1200"/>
              </a:spcBef>
              <a:defRPr sz="1600" b="1"/>
            </a:pPr>
            <a:r>
              <a:t>Deep Time</a:t>
            </a:r>
          </a:p>
          <a:p>
            <a:pPr>
              <a:defRPr sz="1400"/>
            </a:pPr>
            <a:r>
              <a:t>     Set all processes to moderate and observe the full rock cycle over 500 million years</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The same atoms that make up a rock today have been recycled through the rock cycle for billions of years</a:t>
            </a:r>
          </a:p>
          <a:p>
            <a:pPr>
              <a:spcBef>
                <a:spcPts val="1000"/>
              </a:spcBef>
              <a:defRPr sz="1500">
                <a:solidFill>
                  <a:srgbClr val="1A1A2E"/>
                </a:solidFill>
              </a:defRPr>
            </a:pPr>
            <a:r>
              <a:t>  *  Extreme heat and pressure transform sedimentary rock into metamorphic rock without melting it</a:t>
            </a:r>
          </a:p>
          <a:p>
            <a:pPr>
              <a:spcBef>
                <a:spcPts val="1000"/>
              </a:spcBef>
              <a:defRPr sz="1500">
                <a:solidFill>
                  <a:srgbClr val="1A1A2E"/>
                </a:solidFill>
              </a:defRPr>
            </a:pPr>
            <a:r>
              <a:t>  *  Fossils are only preserved in sedimentary rock because igneous and metamorphic processes destroy them</a:t>
            </a:r>
          </a:p>
          <a:p>
            <a:pPr>
              <a:spcBef>
                <a:spcPts val="1000"/>
              </a:spcBef>
              <a:defRPr sz="1500">
                <a:solidFill>
                  <a:srgbClr val="1A1A2E"/>
                </a:solidFill>
              </a:defRPr>
            </a:pPr>
            <a:r>
              <a:t>  *  The rock cycle is powered by TWO energy sources: Earth's internal heat and the Sun's energy (driving weathering)</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Seashells end up on mountaintops because sedimentary rock forms on ocean floors where shells accumulate in layers. Over millions of years, tectonic forces push that seafloor upward, and heat and pressure can transform it. The rock 'remembers' its ocean origins through the fossils trapped inside — a record of millions of years of Earth's history!</a:t>
            </a:r>
          </a:p>
        </p:txBody>
      </p:sp>
      <p:pic>
        <p:nvPicPr>
          <p:cNvPr id="8" name="Picture 7" descr="cover-rocks.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Geological Time Capsule</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system to preserve a message for 1 million years using your understanding of how rocks form, weather, and preserve materials.</a:t>
            </a:r>
          </a:p>
          <a:p>
            <a:br/>
            <a:pPr>
              <a:spcBef>
                <a:spcPts val="1000"/>
              </a:spcBef>
              <a:defRPr sz="1600" b="1">
                <a:solidFill>
                  <a:srgbClr val="1A4780"/>
                </a:solidFill>
              </a:defRPr>
            </a:pPr>
            <a:r>
              <a:t>The Challenge:</a:t>
            </a:r>
          </a:p>
          <a:p>
            <a:pPr>
              <a:defRPr sz="1400"/>
            </a:pPr>
            <a:r>
              <a:t>A science foundation wants to create a time capsule that will survive for 1 million years. Your geology team must use evidence from the rock cycle model to recommend the best materials, location, and protection strategy.</a:t>
            </a:r>
          </a:p>
          <a:p>
            <a:br/>
            <a:pPr>
              <a:spcBef>
                <a:spcPts val="1000"/>
              </a:spcBef>
              <a:defRPr sz="1600" b="1">
                <a:solidFill>
                  <a:srgbClr val="1A4780"/>
                </a:solidFill>
              </a:defRPr>
            </a:pPr>
            <a:r>
              <a:t>Think Like an Engineer:</a:t>
            </a:r>
          </a:p>
          <a:p>
            <a:pPr>
              <a:spcBef>
                <a:spcPts val="400"/>
              </a:spcBef>
              <a:defRPr sz="1300"/>
            </a:pPr>
            <a:r>
              <a:t>     *  Which rock type is most likely to preserve your message for a million years?</a:t>
            </a:r>
          </a:p>
          <a:p>
            <a:pPr>
              <a:spcBef>
                <a:spcPts val="400"/>
              </a:spcBef>
              <a:defRPr sz="1300"/>
            </a:pPr>
            <a:r>
              <a:t>     *  What location would protect your time capsule from weathering and tectonic destruction?</a:t>
            </a:r>
          </a:p>
          <a:p>
            <a:pPr>
              <a:spcBef>
                <a:spcPts val="400"/>
              </a:spcBef>
              <a:defRPr sz="1300"/>
            </a:pPr>
            <a:r>
              <a:t>     *  How does understanding the rock cycle help you predict what might happen to your capsule?</a:t>
            </a:r>
          </a:p>
        </p:txBody>
      </p:sp>
      <p:pic>
        <p:nvPicPr>
          <p:cNvPr id="7" name="Picture 6" descr="stem-time-capsule.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Geologists and Paleontologists study rocks, fossils, and Earth's history to find natural resources, predict hazards, and understand our planet's past. They earn $60,000–$115,000/year.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